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60" r:id="rId2"/>
  </p:sldIdLst>
  <p:sldSz cx="30275213" cy="42840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2B90D6-24A0-4363-9878-2AA8C9819FEA}" v="150" dt="2025-12-02T11:05:25.5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29" d="100"/>
          <a:sy n="29" d="100"/>
        </p:scale>
        <p:origin x="2148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dip Das" userId="494f17d3b4d605c8" providerId="LiveId" clId="{DE73E5C2-43C2-4ED7-B31A-EA513D38FC38}"/>
    <pc:docChg chg="undo custSel modSld">
      <pc:chgData name="Sudip Das" userId="494f17d3b4d605c8" providerId="LiveId" clId="{DE73E5C2-43C2-4ED7-B31A-EA513D38FC38}" dt="2025-12-02T11:23:37.907" v="295" actId="14100"/>
      <pc:docMkLst>
        <pc:docMk/>
      </pc:docMkLst>
      <pc:sldChg chg="addSp delSp modSp mod setBg">
        <pc:chgData name="Sudip Das" userId="494f17d3b4d605c8" providerId="LiveId" clId="{DE73E5C2-43C2-4ED7-B31A-EA513D38FC38}" dt="2025-12-02T11:23:37.907" v="295" actId="14100"/>
        <pc:sldMkLst>
          <pc:docMk/>
          <pc:sldMk cId="0" sldId="260"/>
        </pc:sldMkLst>
        <pc:spChg chg="mod">
          <ac:chgData name="Sudip Das" userId="494f17d3b4d605c8" providerId="LiveId" clId="{DE73E5C2-43C2-4ED7-B31A-EA513D38FC38}" dt="2025-12-02T10:59:31.062" v="278" actId="1076"/>
          <ac:spMkLst>
            <pc:docMk/>
            <pc:sldMk cId="0" sldId="260"/>
            <ac:spMk id="2" creationId="{E95E2E40-B8D4-7E42-53CF-FC287794533E}"/>
          </ac:spMkLst>
        </pc:spChg>
        <pc:spChg chg="mod">
          <ac:chgData name="Sudip Das" userId="494f17d3b4d605c8" providerId="LiveId" clId="{DE73E5C2-43C2-4ED7-B31A-EA513D38FC38}" dt="2025-12-02T10:56:03.270" v="216" actId="20577"/>
          <ac:spMkLst>
            <pc:docMk/>
            <pc:sldMk cId="0" sldId="260"/>
            <ac:spMk id="7" creationId="{206C077E-3F9E-75B1-976C-4626FE055A3C}"/>
          </ac:spMkLst>
        </pc:spChg>
        <pc:spChg chg="del">
          <ac:chgData name="Sudip Das" userId="494f17d3b4d605c8" providerId="LiveId" clId="{DE73E5C2-43C2-4ED7-B31A-EA513D38FC38}" dt="2025-12-02T10:33:12.158" v="0" actId="478"/>
          <ac:spMkLst>
            <pc:docMk/>
            <pc:sldMk cId="0" sldId="260"/>
            <ac:spMk id="13" creationId="{D3EF03FA-680C-0A82-BA32-0DA8ABDD13D2}"/>
          </ac:spMkLst>
        </pc:spChg>
        <pc:spChg chg="del">
          <ac:chgData name="Sudip Das" userId="494f17d3b4d605c8" providerId="LiveId" clId="{DE73E5C2-43C2-4ED7-B31A-EA513D38FC38}" dt="2025-12-02T10:33:15.999" v="1" actId="478"/>
          <ac:spMkLst>
            <pc:docMk/>
            <pc:sldMk cId="0" sldId="260"/>
            <ac:spMk id="15" creationId="{8DD37B76-3738-37D0-9AC4-9C90D2F69113}"/>
          </ac:spMkLst>
        </pc:spChg>
        <pc:spChg chg="mod">
          <ac:chgData name="Sudip Das" userId="494f17d3b4d605c8" providerId="LiveId" clId="{DE73E5C2-43C2-4ED7-B31A-EA513D38FC38}" dt="2025-12-02T11:06:41.339" v="293" actId="14100"/>
          <ac:spMkLst>
            <pc:docMk/>
            <pc:sldMk cId="0" sldId="260"/>
            <ac:spMk id="25" creationId="{4502F4AF-6076-56FE-5477-FC7C629CFED0}"/>
          </ac:spMkLst>
        </pc:spChg>
        <pc:spChg chg="add mod">
          <ac:chgData name="Sudip Das" userId="494f17d3b4d605c8" providerId="LiveId" clId="{DE73E5C2-43C2-4ED7-B31A-EA513D38FC38}" dt="2025-12-02T11:06:53.610" v="294" actId="14100"/>
          <ac:spMkLst>
            <pc:docMk/>
            <pc:sldMk cId="0" sldId="260"/>
            <ac:spMk id="28" creationId="{085A973C-B194-3DC9-74AF-FCAA07234E8A}"/>
          </ac:spMkLst>
        </pc:spChg>
        <pc:spChg chg="add mod">
          <ac:chgData name="Sudip Das" userId="494f17d3b4d605c8" providerId="LiveId" clId="{DE73E5C2-43C2-4ED7-B31A-EA513D38FC38}" dt="2025-12-02T11:06:35.916" v="292" actId="14100"/>
          <ac:spMkLst>
            <pc:docMk/>
            <pc:sldMk cId="0" sldId="260"/>
            <ac:spMk id="30" creationId="{7B7A0824-9030-41D5-7FFF-6BA9A3788B19}"/>
          </ac:spMkLst>
        </pc:spChg>
        <pc:spChg chg="mod">
          <ac:chgData name="Sudip Das" userId="494f17d3b4d605c8" providerId="LiveId" clId="{DE73E5C2-43C2-4ED7-B31A-EA513D38FC38}" dt="2025-12-02T11:02:17.342" v="283" actId="1076"/>
          <ac:spMkLst>
            <pc:docMk/>
            <pc:sldMk cId="0" sldId="260"/>
            <ac:spMk id="32" creationId="{8A36DE9E-ADA7-4B49-A36B-D777D03B40F4}"/>
          </ac:spMkLst>
        </pc:spChg>
        <pc:spChg chg="add mod">
          <ac:chgData name="Sudip Das" userId="494f17d3b4d605c8" providerId="LiveId" clId="{DE73E5C2-43C2-4ED7-B31A-EA513D38FC38}" dt="2025-12-02T10:57:14.150" v="256" actId="14100"/>
          <ac:spMkLst>
            <pc:docMk/>
            <pc:sldMk cId="0" sldId="260"/>
            <ac:spMk id="34" creationId="{7A74DA9D-5764-D5CC-0776-5F504D716B15}"/>
          </ac:spMkLst>
        </pc:spChg>
        <pc:spChg chg="add mod">
          <ac:chgData name="Sudip Das" userId="494f17d3b4d605c8" providerId="LiveId" clId="{DE73E5C2-43C2-4ED7-B31A-EA513D38FC38}" dt="2025-12-02T11:02:22.525" v="284" actId="14100"/>
          <ac:spMkLst>
            <pc:docMk/>
            <pc:sldMk cId="0" sldId="260"/>
            <ac:spMk id="38" creationId="{7436AB66-9DF8-39CA-2A8E-A4325EF8F288}"/>
          </ac:spMkLst>
        </pc:spChg>
        <pc:spChg chg="add mod">
          <ac:chgData name="Sudip Das" userId="494f17d3b4d605c8" providerId="LiveId" clId="{DE73E5C2-43C2-4ED7-B31A-EA513D38FC38}" dt="2025-12-02T11:02:01.200" v="282" actId="14100"/>
          <ac:spMkLst>
            <pc:docMk/>
            <pc:sldMk cId="0" sldId="260"/>
            <ac:spMk id="39" creationId="{99379C0B-23C0-5DB7-D606-AA71AC001CCE}"/>
          </ac:spMkLst>
        </pc:spChg>
        <pc:spChg chg="add mod">
          <ac:chgData name="Sudip Das" userId="494f17d3b4d605c8" providerId="LiveId" clId="{DE73E5C2-43C2-4ED7-B31A-EA513D38FC38}" dt="2025-12-02T10:55:56.954" v="206" actId="1076"/>
          <ac:spMkLst>
            <pc:docMk/>
            <pc:sldMk cId="0" sldId="260"/>
            <ac:spMk id="43" creationId="{7A4D9924-DFEB-C5EC-0621-598EA599299F}"/>
          </ac:spMkLst>
        </pc:spChg>
        <pc:spChg chg="add mod">
          <ac:chgData name="Sudip Das" userId="494f17d3b4d605c8" providerId="LiveId" clId="{DE73E5C2-43C2-4ED7-B31A-EA513D38FC38}" dt="2025-12-02T10:58:26.387" v="273" actId="20577"/>
          <ac:spMkLst>
            <pc:docMk/>
            <pc:sldMk cId="0" sldId="260"/>
            <ac:spMk id="44" creationId="{8FB9CEC4-8349-3806-838F-7CF83C37BFD5}"/>
          </ac:spMkLst>
        </pc:spChg>
        <pc:spChg chg="add del mod">
          <ac:chgData name="Sudip Das" userId="494f17d3b4d605c8" providerId="LiveId" clId="{DE73E5C2-43C2-4ED7-B31A-EA513D38FC38}" dt="2025-12-02T10:57:56.872" v="262" actId="478"/>
          <ac:spMkLst>
            <pc:docMk/>
            <pc:sldMk cId="0" sldId="260"/>
            <ac:spMk id="45" creationId="{3C595BAF-D4BE-7E21-D477-9CE47A523798}"/>
          </ac:spMkLst>
        </pc:spChg>
        <pc:spChg chg="mod">
          <ac:chgData name="Sudip Das" userId="494f17d3b4d605c8" providerId="LiveId" clId="{DE73E5C2-43C2-4ED7-B31A-EA513D38FC38}" dt="2025-12-02T11:23:37.907" v="295" actId="14100"/>
          <ac:spMkLst>
            <pc:docMk/>
            <pc:sldMk cId="0" sldId="260"/>
            <ac:spMk id="2050" creationId="{00000000-0000-0000-0000-000000000000}"/>
          </ac:spMkLst>
        </pc:spChg>
        <pc:grpChg chg="del mod">
          <ac:chgData name="Sudip Das" userId="494f17d3b4d605c8" providerId="LiveId" clId="{DE73E5C2-43C2-4ED7-B31A-EA513D38FC38}" dt="2025-12-02T11:05:22.705" v="289" actId="21"/>
          <ac:grpSpMkLst>
            <pc:docMk/>
            <pc:sldMk cId="0" sldId="260"/>
            <ac:grpSpMk id="23" creationId="{80A86BAE-4A4F-77E4-146F-1F8047483EDF}"/>
          </ac:grpSpMkLst>
        </pc:grpChg>
        <pc:picChg chg="mod modCrop">
          <ac:chgData name="Sudip Das" userId="494f17d3b4d605c8" providerId="LiveId" clId="{DE73E5C2-43C2-4ED7-B31A-EA513D38FC38}" dt="2025-12-02T11:03:36.902" v="288" actId="732"/>
          <ac:picMkLst>
            <pc:docMk/>
            <pc:sldMk cId="0" sldId="260"/>
            <ac:picMk id="21" creationId="{DF506101-CAAF-DC40-FAD5-478F6F80336D}"/>
          </ac:picMkLst>
        </pc:picChg>
        <pc:picChg chg="add mod">
          <ac:chgData name="Sudip Das" userId="494f17d3b4d605c8" providerId="LiveId" clId="{DE73E5C2-43C2-4ED7-B31A-EA513D38FC38}" dt="2025-12-02T11:05:28.788" v="291" actId="1076"/>
          <ac:picMkLst>
            <pc:docMk/>
            <pc:sldMk cId="0" sldId="260"/>
            <ac:picMk id="46" creationId="{FA4F7A16-6AF3-899C-F19E-16C42AB293C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11132"/>
            <a:ext cx="25733931" cy="14914762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501064"/>
            <a:ext cx="22706410" cy="10343147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7733-4347-4032-8B6E-619E6FD1F53E}" type="datetimeFigureOut">
              <a:rPr lang="en-IN" smtClean="0"/>
              <a:t>02-12-2025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A0C-BCE9-4315-BBE4-AB13D377D5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879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7733-4347-4032-8B6E-619E6FD1F53E}" type="datetimeFigureOut">
              <a:rPr lang="en-IN" smtClean="0"/>
              <a:t>02-12-2025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A0C-BCE9-4315-BBE4-AB13D377D5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9712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80848"/>
            <a:ext cx="6528093" cy="363051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80848"/>
            <a:ext cx="19205838" cy="3630515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7733-4347-4032-8B6E-619E6FD1F53E}" type="datetimeFigureOut">
              <a:rPr lang="en-IN" smtClean="0"/>
              <a:t>02-12-2025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A0C-BCE9-4315-BBE4-AB13D377D5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337602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513325" y="1714767"/>
            <a:ext cx="27248569" cy="7140045"/>
          </a:xfrm>
        </p:spPr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13324" y="9995242"/>
            <a:ext cx="13571723" cy="14038374"/>
          </a:xfrm>
        </p:spPr>
        <p:txBody>
          <a:bodyPr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5190169" y="9995242"/>
            <a:ext cx="13571723" cy="14038374"/>
          </a:xfrm>
        </p:spPr>
        <p:txBody>
          <a:bodyPr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513324" y="24231944"/>
            <a:ext cx="13571723" cy="14038374"/>
          </a:xfrm>
        </p:spPr>
        <p:txBody>
          <a:bodyPr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190169" y="24231944"/>
            <a:ext cx="13571723" cy="14038374"/>
          </a:xfrm>
        </p:spPr>
        <p:txBody>
          <a:bodyPr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2D98BD33-354E-4B11-91E6-7090546888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75182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7733-4347-4032-8B6E-619E6FD1F53E}" type="datetimeFigureOut">
              <a:rPr lang="en-IN" smtClean="0"/>
              <a:t>02-12-2025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A0C-BCE9-4315-BBE4-AB13D377D5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5061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80331"/>
            <a:ext cx="26112371" cy="17820361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69280"/>
            <a:ext cx="26112371" cy="9371307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7733-4347-4032-8B6E-619E6FD1F53E}" type="datetimeFigureOut">
              <a:rPr lang="en-IN" smtClean="0"/>
              <a:t>02-12-2025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A0C-BCE9-4315-BBE4-AB13D377D5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83466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404240"/>
            <a:ext cx="12866966" cy="271817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404240"/>
            <a:ext cx="12866966" cy="271817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7733-4347-4032-8B6E-619E6FD1F53E}" type="datetimeFigureOut">
              <a:rPr lang="en-IN" smtClean="0"/>
              <a:t>02-12-2025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A0C-BCE9-4315-BBE4-AB13D377D5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4117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80857"/>
            <a:ext cx="26112371" cy="82804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501820"/>
            <a:ext cx="12807832" cy="5146780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48601"/>
            <a:ext cx="12807832" cy="230167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501820"/>
            <a:ext cx="12870909" cy="5146780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48601"/>
            <a:ext cx="12870909" cy="230167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7733-4347-4032-8B6E-619E6FD1F53E}" type="datetimeFigureOut">
              <a:rPr lang="en-IN" smtClean="0"/>
              <a:t>02-12-2025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A0C-BCE9-4315-BBE4-AB13D377D5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33888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7733-4347-4032-8B6E-619E6FD1F53E}" type="datetimeFigureOut">
              <a:rPr lang="en-IN" smtClean="0"/>
              <a:t>02-12-2025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A0C-BCE9-4315-BBE4-AB13D377D5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35212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7733-4347-4032-8B6E-619E6FD1F53E}" type="datetimeFigureOut">
              <a:rPr lang="en-IN" smtClean="0"/>
              <a:t>02-12-2025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A0C-BCE9-4315-BBE4-AB13D377D5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65754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6018"/>
            <a:ext cx="9764544" cy="9996064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8216"/>
            <a:ext cx="15326827" cy="30444362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52082"/>
            <a:ext cx="9764544" cy="23810073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7733-4347-4032-8B6E-619E6FD1F53E}" type="datetimeFigureOut">
              <a:rPr lang="en-IN" smtClean="0"/>
              <a:t>02-12-2025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A0C-BCE9-4315-BBE4-AB13D377D5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2480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6018"/>
            <a:ext cx="9764544" cy="9996064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8216"/>
            <a:ext cx="15326827" cy="30444362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52082"/>
            <a:ext cx="9764544" cy="23810073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7733-4347-4032-8B6E-619E6FD1F53E}" type="datetimeFigureOut">
              <a:rPr lang="en-IN" smtClean="0"/>
              <a:t>02-12-2025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9A0C-BCE9-4315-BBE4-AB13D377D5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5468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80857"/>
            <a:ext cx="26112371" cy="82804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404240"/>
            <a:ext cx="26112371" cy="271817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706598"/>
            <a:ext cx="6811923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57733-4347-4032-8B6E-619E6FD1F53E}" type="datetimeFigureOut">
              <a:rPr lang="en-IN" smtClean="0"/>
              <a:t>02-12-2025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706598"/>
            <a:ext cx="10217884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706598"/>
            <a:ext cx="6811923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69A0C-BCE9-4315-BBE4-AB13D377D5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7086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30000">
              <a:schemeClr val="bg2">
                <a:lumMod val="75000"/>
              </a:schemeClr>
            </a:gs>
            <a:gs pos="49000">
              <a:schemeClr val="accent6">
                <a:lumMod val="45000"/>
                <a:lumOff val="55000"/>
              </a:schemeClr>
            </a:gs>
            <a:gs pos="77000">
              <a:schemeClr val="accent1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130892" y="220379"/>
            <a:ext cx="30013425" cy="6486973"/>
          </a:xfrm>
          <a:prstGeom prst="roundRect">
            <a:avLst>
              <a:gd name="adj" fmla="val 6990"/>
            </a:avLst>
          </a:prstGeom>
          <a:gradFill flip="none" rotWithShape="1">
            <a:gsLst>
              <a:gs pos="0">
                <a:schemeClr val="accent1">
                  <a:lumMod val="50000"/>
                  <a:shade val="30000"/>
                  <a:satMod val="115000"/>
                </a:schemeClr>
              </a:gs>
              <a:gs pos="50000">
                <a:schemeClr val="accent1">
                  <a:lumMod val="50000"/>
                  <a:shade val="67500"/>
                  <a:satMod val="115000"/>
                </a:schemeClr>
              </a:gs>
              <a:gs pos="100000">
                <a:schemeClr val="accent1">
                  <a:lumMod val="5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  <a:miter lim="800000"/>
          </a:ln>
        </p:spPr>
        <p:txBody>
          <a:bodyPr/>
          <a:lstStyle>
            <a:defPPr>
              <a:defRPr kern="1200"/>
            </a:defPPr>
          </a:lstStyle>
          <a:p>
            <a:pPr eaLnBrk="1" hangingPunct="1"/>
            <a:endParaRPr lang="en-US" sz="3904" i="1" dirty="0">
              <a:noFill/>
            </a:endParaRP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B2C25681-95AF-45D0-852E-DC3E00E2FDFE}"/>
              </a:ext>
            </a:extLst>
          </p:cNvPr>
          <p:cNvSpPr txBox="1"/>
          <p:nvPr/>
        </p:nvSpPr>
        <p:spPr>
          <a:xfrm>
            <a:off x="-1125831" y="1388341"/>
            <a:ext cx="35700229" cy="286710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lang="en-US"/>
            </a:defPPr>
            <a:lvl1pPr marL="0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78198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56396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34594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12797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390995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269197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147394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025593" algn="l" defTabSz="3756396" rtl="0" eaLnBrk="1" latinLnBrk="0" hangingPunct="1">
              <a:defRPr sz="7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br>
              <a:rPr lang="en-IN" sz="1822" dirty="0"/>
            </a:br>
            <a:endParaRPr lang="en-US" sz="8329" dirty="0">
              <a:solidFill>
                <a:schemeClr val="bg1"/>
              </a:solidFill>
              <a:latin typeface="Nunito" panose="00000500000000000000" pitchFamily="2" charset="0"/>
            </a:endParaRPr>
          </a:p>
        </p:txBody>
      </p:sp>
      <p:sp>
        <p:nvSpPr>
          <p:cNvPr id="2155" name="Rectangle 167"/>
          <p:cNvSpPr>
            <a:spLocks noChangeArrowheads="1"/>
          </p:cNvSpPr>
          <p:nvPr/>
        </p:nvSpPr>
        <p:spPr bwMode="auto">
          <a:xfrm>
            <a:off x="130891" y="6883712"/>
            <a:ext cx="9756057" cy="1190008"/>
          </a:xfrm>
          <a:prstGeom prst="roundRect">
            <a:avLst/>
          </a:prstGeom>
          <a:solidFill>
            <a:srgbClr val="002060"/>
          </a:solidFill>
          <a:ln w="9525">
            <a:noFill/>
            <a:miter lim="800000"/>
          </a:ln>
        </p:spPr>
        <p:txBody>
          <a:bodyPr wrap="none" lIns="133876" tIns="66938" rIns="133876" bIns="66938" anchor="ctr"/>
          <a:lstStyle>
            <a:defPPr>
              <a:defRPr kern="1200"/>
            </a:defPPr>
          </a:lstStyle>
          <a:p>
            <a:pPr algn="ctr" defTabSz="3672221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</a:t>
            </a:r>
          </a:p>
        </p:txBody>
      </p:sp>
      <p:sp>
        <p:nvSpPr>
          <p:cNvPr id="19" name="Rectangle 167">
            <a:extLst>
              <a:ext uri="{FF2B5EF4-FFF2-40B4-BE49-F238E27FC236}">
                <a16:creationId xmlns:a16="http://schemas.microsoft.com/office/drawing/2014/main" id="{CC5F2601-3472-4441-8610-673ACB878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27281" y="6892739"/>
            <a:ext cx="9751540" cy="1190008"/>
          </a:xfrm>
          <a:prstGeom prst="roundRect">
            <a:avLst/>
          </a:prstGeom>
          <a:solidFill>
            <a:srgbClr val="002060"/>
          </a:solidFill>
          <a:ln w="9525">
            <a:noFill/>
            <a:miter lim="800000"/>
          </a:ln>
        </p:spPr>
        <p:txBody>
          <a:bodyPr wrap="none" lIns="133876" tIns="66938" rIns="133876" bIns="66938" anchor="ctr"/>
          <a:lstStyle>
            <a:defPPr>
              <a:defRPr kern="1200"/>
            </a:defPPr>
          </a:lstStyle>
          <a:p>
            <a:pPr algn="ctr" defTabSz="3672221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Methodology</a:t>
            </a:r>
          </a:p>
        </p:txBody>
      </p:sp>
      <p:sp>
        <p:nvSpPr>
          <p:cNvPr id="20" name="Rectangle 167">
            <a:extLst>
              <a:ext uri="{FF2B5EF4-FFF2-40B4-BE49-F238E27FC236}">
                <a16:creationId xmlns:a16="http://schemas.microsoft.com/office/drawing/2014/main" id="{F8160BCC-36FC-4419-BD0D-F8E0CD69D3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28685" y="21256370"/>
            <a:ext cx="9886949" cy="1372103"/>
          </a:xfrm>
          <a:prstGeom prst="roundRect">
            <a:avLst/>
          </a:prstGeom>
          <a:solidFill>
            <a:srgbClr val="002060"/>
          </a:solidFill>
          <a:ln w="9525">
            <a:noFill/>
            <a:miter lim="800000"/>
          </a:ln>
        </p:spPr>
        <p:txBody>
          <a:bodyPr wrap="none" lIns="133876" tIns="66938" rIns="133876" bIns="66938" anchor="ctr"/>
          <a:lstStyle>
            <a:defPPr>
              <a:defRPr kern="1200"/>
            </a:defPPr>
          </a:lstStyle>
          <a:p>
            <a:pPr algn="ctr" defTabSz="3672221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 &amp; Discussion  </a:t>
            </a:r>
          </a:p>
        </p:txBody>
      </p:sp>
      <p:sp>
        <p:nvSpPr>
          <p:cNvPr id="27" name="Rectangle 167">
            <a:extLst>
              <a:ext uri="{FF2B5EF4-FFF2-40B4-BE49-F238E27FC236}">
                <a16:creationId xmlns:a16="http://schemas.microsoft.com/office/drawing/2014/main" id="{9E369C6D-A264-4B89-931F-14FD6655F2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891" y="18520613"/>
            <a:ext cx="9756058" cy="1190008"/>
          </a:xfrm>
          <a:prstGeom prst="roundRect">
            <a:avLst/>
          </a:prstGeom>
          <a:solidFill>
            <a:srgbClr val="002060"/>
          </a:solidFill>
          <a:ln w="9525">
            <a:noFill/>
            <a:miter lim="800000"/>
          </a:ln>
        </p:spPr>
        <p:txBody>
          <a:bodyPr wrap="none" lIns="133876" tIns="66938" rIns="133876" bIns="66938" anchor="ctr"/>
          <a:lstStyle>
            <a:defPPr>
              <a:defRPr kern="1200"/>
            </a:defPPr>
          </a:lstStyle>
          <a:p>
            <a:pPr algn="ctr" defTabSz="3672221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32" name="Rectangle 167">
            <a:extLst>
              <a:ext uri="{FF2B5EF4-FFF2-40B4-BE49-F238E27FC236}">
                <a16:creationId xmlns:a16="http://schemas.microsoft.com/office/drawing/2014/main" id="{8A36DE9E-ADA7-4B49-A36B-D777D03B4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47233" y="35263599"/>
            <a:ext cx="9584607" cy="1190008"/>
          </a:xfrm>
          <a:prstGeom prst="roundRect">
            <a:avLst/>
          </a:prstGeom>
          <a:solidFill>
            <a:srgbClr val="002060"/>
          </a:solidFill>
          <a:ln w="9525">
            <a:noFill/>
            <a:miter lim="800000"/>
          </a:ln>
        </p:spPr>
        <p:txBody>
          <a:bodyPr wrap="none" lIns="133876" tIns="66938" rIns="133876" bIns="66938" anchor="ctr"/>
          <a:lstStyle>
            <a:defPPr>
              <a:defRPr kern="1200"/>
            </a:defPPr>
          </a:lstStyle>
          <a:p>
            <a:pPr algn="ctr" defTabSz="3672221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Acknowledgements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95E2E40-B8D4-7E42-53CF-FC287794533E}"/>
              </a:ext>
            </a:extLst>
          </p:cNvPr>
          <p:cNvSpPr txBox="1"/>
          <p:nvPr/>
        </p:nvSpPr>
        <p:spPr>
          <a:xfrm>
            <a:off x="513479" y="624195"/>
            <a:ext cx="28986466" cy="8248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760" b="1" dirty="0">
                <a:solidFill>
                  <a:schemeClr val="bg1"/>
                </a:solidFill>
                <a:latin typeface="Myriad Pro" panose="020B0503030403020204" pitchFamily="34" charset="0"/>
                <a:cs typeface="Times New Roman" panose="02020603050405020304" pitchFamily="18" charset="0"/>
              </a:rPr>
              <a:t>3</a:t>
            </a:r>
            <a:r>
              <a:rPr lang="en-IN" sz="4760" b="1" baseline="30000" dirty="0">
                <a:solidFill>
                  <a:schemeClr val="bg1"/>
                </a:solidFill>
                <a:latin typeface="Myriad Pro" panose="020B0503030403020204" pitchFamily="34" charset="0"/>
                <a:cs typeface="Times New Roman" panose="02020603050405020304" pitchFamily="18" charset="0"/>
              </a:rPr>
              <a:t>rd</a:t>
            </a:r>
            <a:r>
              <a:rPr lang="en-IN" sz="4760" b="1" dirty="0">
                <a:solidFill>
                  <a:schemeClr val="bg1"/>
                </a:solidFill>
                <a:latin typeface="Myriad Pro" panose="020B0503030403020204" pitchFamily="34" charset="0"/>
                <a:cs typeface="Times New Roman" panose="02020603050405020304" pitchFamily="18" charset="0"/>
              </a:rPr>
              <a:t> INTERNATIONAL CONFERENCE ON  NANOSCIENCE AND NANOTECHNOLOGY (ICNAN 2025) </a:t>
            </a:r>
          </a:p>
        </p:txBody>
      </p:sp>
      <p:sp>
        <p:nvSpPr>
          <p:cNvPr id="7" name="Rectangle 167">
            <a:extLst>
              <a:ext uri="{FF2B5EF4-FFF2-40B4-BE49-F238E27FC236}">
                <a16:creationId xmlns:a16="http://schemas.microsoft.com/office/drawing/2014/main" id="{206C077E-3F9E-75B1-976C-4626FE055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88260" y="6883533"/>
            <a:ext cx="9756057" cy="1190008"/>
          </a:xfrm>
          <a:prstGeom prst="roundRect">
            <a:avLst/>
          </a:prstGeom>
          <a:solidFill>
            <a:srgbClr val="002060"/>
          </a:solidFill>
          <a:ln w="9525">
            <a:noFill/>
            <a:miter lim="800000"/>
          </a:ln>
        </p:spPr>
        <p:txBody>
          <a:bodyPr wrap="none" lIns="133876" tIns="66938" rIns="133876" bIns="66938" anchor="ctr"/>
          <a:lstStyle>
            <a:defPPr>
              <a:defRPr kern="1200"/>
            </a:defPPr>
          </a:lstStyle>
          <a:p>
            <a:pPr algn="ctr" defTabSz="3672221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D06C89-749C-F356-4F7D-861734A70E81}"/>
              </a:ext>
            </a:extLst>
          </p:cNvPr>
          <p:cNvSpPr txBox="1"/>
          <p:nvPr/>
        </p:nvSpPr>
        <p:spPr>
          <a:xfrm>
            <a:off x="1937549" y="1989957"/>
            <a:ext cx="26138325" cy="119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7200" b="1" dirty="0">
                <a:solidFill>
                  <a:schemeClr val="bg1"/>
                </a:solidFill>
                <a:latin typeface="Segoe UI Variable Small Semibol" pitchFamily="2" charset="0"/>
                <a:cs typeface="Times New Roman" panose="02020603050405020304" pitchFamily="18" charset="0"/>
              </a:rPr>
              <a:t>Title (Font size: 72)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824B6E-B88C-3934-CB87-EFA897A1A9C1}"/>
              </a:ext>
            </a:extLst>
          </p:cNvPr>
          <p:cNvSpPr txBox="1"/>
          <p:nvPr/>
        </p:nvSpPr>
        <p:spPr>
          <a:xfrm>
            <a:off x="2125735" y="4427055"/>
            <a:ext cx="25761954" cy="1363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952"/>
              </a:spcAft>
            </a:pPr>
            <a:r>
              <a:rPr lang="en-IN" sz="35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Name1</a:t>
            </a:r>
            <a:r>
              <a:rPr lang="en-IN" sz="3500" b="1" baseline="30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[a]</a:t>
            </a:r>
            <a:r>
              <a:rPr lang="en-IN" sz="35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Name2</a:t>
            </a:r>
            <a:r>
              <a:rPr lang="en-IN" sz="3500" b="1" baseline="30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[a]</a:t>
            </a:r>
            <a:endParaRPr lang="en-IN" sz="35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952"/>
              </a:spcAft>
            </a:pPr>
            <a:r>
              <a:rPr lang="en-IN" sz="3500" baseline="30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[a]</a:t>
            </a:r>
            <a:r>
              <a:rPr lang="en-IN" sz="35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Affiliation.</a:t>
            </a:r>
          </a:p>
        </p:txBody>
      </p:sp>
      <p:sp>
        <p:nvSpPr>
          <p:cNvPr id="25" name="Rounded Rectangle 6">
            <a:extLst>
              <a:ext uri="{FF2B5EF4-FFF2-40B4-BE49-F238E27FC236}">
                <a16:creationId xmlns:a16="http://schemas.microsoft.com/office/drawing/2014/main" id="{4502F4AF-6076-56FE-5477-FC7C629CFED0}"/>
              </a:ext>
            </a:extLst>
          </p:cNvPr>
          <p:cNvSpPr/>
          <p:nvPr/>
        </p:nvSpPr>
        <p:spPr>
          <a:xfrm>
            <a:off x="130891" y="8179704"/>
            <a:ext cx="9756057" cy="10109863"/>
          </a:xfrm>
          <a:prstGeom prst="roundRect">
            <a:avLst/>
          </a:prstGeom>
          <a:solidFill>
            <a:srgbClr val="5B9BD5">
              <a:lumMod val="20000"/>
              <a:lumOff val="80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175882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text font style and size: Arial and 44 with normal </a:t>
            </a:r>
            <a:endParaRPr kumimoji="0" lang="en-IN" sz="4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8" name="Rounded Rectangle 9">
            <a:extLst>
              <a:ext uri="{FF2B5EF4-FFF2-40B4-BE49-F238E27FC236}">
                <a16:creationId xmlns:a16="http://schemas.microsoft.com/office/drawing/2014/main" id="{085A973C-B194-3DC9-74AF-FCAA07234E8A}"/>
              </a:ext>
            </a:extLst>
          </p:cNvPr>
          <p:cNvSpPr/>
          <p:nvPr/>
        </p:nvSpPr>
        <p:spPr>
          <a:xfrm>
            <a:off x="130890" y="19886981"/>
            <a:ext cx="9756058" cy="2273291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IN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ounded Rectangle 9">
            <a:extLst>
              <a:ext uri="{FF2B5EF4-FFF2-40B4-BE49-F238E27FC236}">
                <a16:creationId xmlns:a16="http://schemas.microsoft.com/office/drawing/2014/main" id="{7B7A0824-9030-41D5-7FFF-6BA9A3788B19}"/>
              </a:ext>
            </a:extLst>
          </p:cNvPr>
          <p:cNvSpPr/>
          <p:nvPr/>
        </p:nvSpPr>
        <p:spPr>
          <a:xfrm>
            <a:off x="10058403" y="8179704"/>
            <a:ext cx="10198968" cy="1285024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Flowcharts </a:t>
            </a:r>
            <a:endParaRPr lang="en-IN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ounded Rectangle 9">
            <a:extLst>
              <a:ext uri="{FF2B5EF4-FFF2-40B4-BE49-F238E27FC236}">
                <a16:creationId xmlns:a16="http://schemas.microsoft.com/office/drawing/2014/main" id="{7A74DA9D-5764-D5CC-0776-5F504D716B15}"/>
              </a:ext>
            </a:extLst>
          </p:cNvPr>
          <p:cNvSpPr/>
          <p:nvPr/>
        </p:nvSpPr>
        <p:spPr>
          <a:xfrm>
            <a:off x="10058402" y="22854894"/>
            <a:ext cx="10198968" cy="1976500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Graphs, </a:t>
            </a:r>
            <a:r>
              <a:rPr lang="en-US" sz="4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Images,Tables</a:t>
            </a:r>
            <a:endParaRPr lang="en-IN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ounded Rectangle 9">
            <a:extLst>
              <a:ext uri="{FF2B5EF4-FFF2-40B4-BE49-F238E27FC236}">
                <a16:creationId xmlns:a16="http://schemas.microsoft.com/office/drawing/2014/main" id="{7436AB66-9DF8-39CA-2A8E-A4325EF8F288}"/>
              </a:ext>
            </a:extLst>
          </p:cNvPr>
          <p:cNvSpPr/>
          <p:nvPr/>
        </p:nvSpPr>
        <p:spPr>
          <a:xfrm>
            <a:off x="20544270" y="20878800"/>
            <a:ext cx="9600047" cy="142086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IN" sz="4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Mbaraka</a:t>
            </a:r>
            <a:r>
              <a:rPr lang="en-IN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et.al  </a:t>
            </a:r>
            <a:r>
              <a:rPr lang="en-IN" sz="4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J. </a:t>
            </a:r>
            <a:r>
              <a:rPr lang="en-IN" sz="44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Catal</a:t>
            </a:r>
            <a:r>
              <a:rPr lang="en-IN" sz="4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2003, 219, 329–336. </a:t>
            </a:r>
            <a:endParaRPr lang="en-IN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IN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ounded Rectangle 9">
            <a:extLst>
              <a:ext uri="{FF2B5EF4-FFF2-40B4-BE49-F238E27FC236}">
                <a16:creationId xmlns:a16="http://schemas.microsoft.com/office/drawing/2014/main" id="{99379C0B-23C0-5DB7-D606-AA71AC001CCE}"/>
              </a:ext>
            </a:extLst>
          </p:cNvPr>
          <p:cNvSpPr/>
          <p:nvPr/>
        </p:nvSpPr>
        <p:spPr>
          <a:xfrm>
            <a:off x="20388259" y="36629788"/>
            <a:ext cx="9600047" cy="59901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en-IN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 167">
            <a:extLst>
              <a:ext uri="{FF2B5EF4-FFF2-40B4-BE49-F238E27FC236}">
                <a16:creationId xmlns:a16="http://schemas.microsoft.com/office/drawing/2014/main" id="{7A4D9924-DFEB-C5EC-0621-598EA5992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44270" y="19459134"/>
            <a:ext cx="9600047" cy="1304837"/>
          </a:xfrm>
          <a:prstGeom prst="roundRect">
            <a:avLst/>
          </a:prstGeom>
          <a:solidFill>
            <a:srgbClr val="002060"/>
          </a:solidFill>
          <a:ln w="9525">
            <a:noFill/>
            <a:miter lim="800000"/>
          </a:ln>
        </p:spPr>
        <p:txBody>
          <a:bodyPr wrap="none" lIns="133876" tIns="66938" rIns="133876" bIns="66938" anchor="ctr"/>
          <a:lstStyle>
            <a:defPPr>
              <a:defRPr kern="1200"/>
            </a:defPPr>
          </a:lstStyle>
          <a:p>
            <a:pPr algn="ctr" defTabSz="3672221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 </a:t>
            </a:r>
          </a:p>
        </p:txBody>
      </p:sp>
      <p:sp>
        <p:nvSpPr>
          <p:cNvPr id="44" name="Rounded Rectangle 9">
            <a:extLst>
              <a:ext uri="{FF2B5EF4-FFF2-40B4-BE49-F238E27FC236}">
                <a16:creationId xmlns:a16="http://schemas.microsoft.com/office/drawing/2014/main" id="{8FB9CEC4-8349-3806-838F-7CF83C37BFD5}"/>
              </a:ext>
            </a:extLst>
          </p:cNvPr>
          <p:cNvSpPr/>
          <p:nvPr/>
        </p:nvSpPr>
        <p:spPr>
          <a:xfrm>
            <a:off x="20388260" y="8179704"/>
            <a:ext cx="9702554" cy="110497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 </a:t>
            </a:r>
            <a:endParaRPr lang="en-IN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A4F7A16-6AF3-899C-F19E-16C42AB293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479" y="2861409"/>
            <a:ext cx="5547841" cy="2914141"/>
          </a:xfrm>
          <a:prstGeom prst="rect">
            <a:avLst/>
          </a:prstGeom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445</TotalTime>
  <Words>79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Myriad Pro</vt:lpstr>
      <vt:lpstr>Nunito</vt:lpstr>
      <vt:lpstr>Segoe UI Variable Small Semibol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Jaydev Zaveri</dc:creator>
  <cp:lastModifiedBy>Sudip Das</cp:lastModifiedBy>
  <cp:revision>9</cp:revision>
  <dcterms:created xsi:type="dcterms:W3CDTF">2023-04-13T15:08:14Z</dcterms:created>
  <dcterms:modified xsi:type="dcterms:W3CDTF">2025-12-02T11:23:48Z</dcterms:modified>
</cp:coreProperties>
</file>